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 Bold" charset="1" panose="00000000000000000000"/>
      <p:regular r:id="rId16"/>
    </p:embeddedFont>
    <p:embeddedFont>
      <p:font typeface="Garet Ultra-Bold" charset="1" panose="00000000000000000000"/>
      <p:regular r:id="rId17"/>
    </p:embeddedFont>
    <p:embeddedFont>
      <p:font typeface="Open Sans" charset="1" panose="00000000000000000000"/>
      <p:regular r:id="rId18"/>
    </p:embeddedFont>
    <p:embeddedFont>
      <p:font typeface="Canva Sans Bold" charset="1" panose="020B0803030501040103"/>
      <p:regular r:id="rId19"/>
    </p:embeddedFont>
    <p:embeddedFont>
      <p:font typeface="Montserrat Bold" charset="1" panose="00000800000000000000"/>
      <p:regular r:id="rId20"/>
    </p:embeddedFont>
    <p:embeddedFont>
      <p:font typeface="Open Sans Bol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Source Sans Pro" charset="1" panose="020B0503030403020204"/>
      <p:regular r:id="rId23"/>
    </p:embeddedFont>
    <p:embeddedFont>
      <p:font typeface="Dynamo Medium" charset="1" panose="020B060402020A080404"/>
      <p:regular r:id="rId24"/>
    </p:embeddedFont>
    <p:embeddedFont>
      <p:font typeface="Gare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18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13405" t="0" r="-11951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293629" y="89465"/>
            <a:ext cx="7019722" cy="7019722"/>
          </a:xfrm>
          <a:custGeom>
            <a:avLst/>
            <a:gdLst/>
            <a:ahLst/>
            <a:cxnLst/>
            <a:rect r="r" b="b" t="t" l="l"/>
            <a:pathLst>
              <a:path h="7019722" w="7019722">
                <a:moveTo>
                  <a:pt x="0" y="0"/>
                </a:moveTo>
                <a:lnTo>
                  <a:pt x="7019722" y="0"/>
                </a:lnTo>
                <a:lnTo>
                  <a:pt x="7019722" y="7019722"/>
                </a:lnTo>
                <a:lnTo>
                  <a:pt x="0" y="701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t="0" r="-129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53503" y="4648200"/>
            <a:ext cx="87665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4423" y="313553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181412" y="937100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279143" y="1174409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8572" y="-3621334"/>
            <a:ext cx="6460278" cy="6460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6534650" cy="10287000"/>
            <a:chOff x="0" y="0"/>
            <a:chExt cx="172106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06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21060">
                  <a:moveTo>
                    <a:pt x="0" y="0"/>
                  </a:moveTo>
                  <a:lnTo>
                    <a:pt x="1721060" y="0"/>
                  </a:lnTo>
                  <a:lnTo>
                    <a:pt x="17210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106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15316" y="4533462"/>
            <a:ext cx="456894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STATISTIC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37463" y="1928791"/>
            <a:ext cx="5399843" cy="539984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66594" y="1928791"/>
            <a:ext cx="5399843" cy="539984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91065" y="4028955"/>
            <a:ext cx="249263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1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78%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20196" y="4028955"/>
            <a:ext cx="249263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12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62%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5316" y="1206693"/>
            <a:ext cx="4312295" cy="90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61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people having bank account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4447" y="1656721"/>
            <a:ext cx="444413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people under Debt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5316" y="7410361"/>
            <a:ext cx="9801134" cy="155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According to report of recent financial year , 78% adults in India having a bank account and about 60% are suffering from any kind of Debt.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230656" y="-1369287"/>
            <a:ext cx="3277467" cy="327746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6626" y="8661810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14357" y="8899119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3925"/>
            <a:ext cx="4383549" cy="185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3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statistics of the problem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16679" cy="10287000"/>
            <a:chOff x="0" y="0"/>
            <a:chExt cx="16899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99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9989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267127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85096" y="3477531"/>
            <a:ext cx="2776380" cy="2776380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72774" y="903071"/>
            <a:ext cx="7802627" cy="1204014"/>
            <a:chOff x="0" y="0"/>
            <a:chExt cx="3481912" cy="537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81911" cy="537290"/>
            </a:xfrm>
            <a:custGeom>
              <a:avLst/>
              <a:gdLst/>
              <a:ahLst/>
              <a:cxnLst/>
              <a:rect r="r" b="b" t="t" l="l"/>
              <a:pathLst>
                <a:path h="537290" w="3481911">
                  <a:moveTo>
                    <a:pt x="3278711" y="0"/>
                  </a:moveTo>
                  <a:cubicBezTo>
                    <a:pt x="3390936" y="0"/>
                    <a:pt x="3481911" y="120276"/>
                    <a:pt x="3481911" y="268645"/>
                  </a:cubicBezTo>
                  <a:cubicBezTo>
                    <a:pt x="3481911" y="417013"/>
                    <a:pt x="3390936" y="537290"/>
                    <a:pt x="3278711" y="537290"/>
                  </a:cubicBezTo>
                  <a:lnTo>
                    <a:pt x="203200" y="537290"/>
                  </a:lnTo>
                  <a:cubicBezTo>
                    <a:pt x="90976" y="537290"/>
                    <a:pt x="0" y="417013"/>
                    <a:pt x="0" y="268645"/>
                  </a:cubicBezTo>
                  <a:cubicBezTo>
                    <a:pt x="0" y="1202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481912" cy="565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Poor financial decisions lead to debt and stress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250257" y="234426"/>
            <a:ext cx="2776380" cy="277638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77967" y="4249084"/>
            <a:ext cx="7992242" cy="1233274"/>
            <a:chOff x="0" y="0"/>
            <a:chExt cx="3481912" cy="537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81911" cy="537290"/>
            </a:xfrm>
            <a:custGeom>
              <a:avLst/>
              <a:gdLst/>
              <a:ahLst/>
              <a:cxnLst/>
              <a:rect r="r" b="b" t="t" l="l"/>
              <a:pathLst>
                <a:path h="537290" w="3481911">
                  <a:moveTo>
                    <a:pt x="3278711" y="0"/>
                  </a:moveTo>
                  <a:cubicBezTo>
                    <a:pt x="3390936" y="0"/>
                    <a:pt x="3481911" y="120276"/>
                    <a:pt x="3481911" y="268645"/>
                  </a:cubicBezTo>
                  <a:cubicBezTo>
                    <a:pt x="3481911" y="417013"/>
                    <a:pt x="3390936" y="537290"/>
                    <a:pt x="3278711" y="537290"/>
                  </a:cubicBezTo>
                  <a:lnTo>
                    <a:pt x="203200" y="537290"/>
                  </a:lnTo>
                  <a:cubicBezTo>
                    <a:pt x="90976" y="537290"/>
                    <a:pt x="0" y="417013"/>
                    <a:pt x="0" y="268645"/>
                  </a:cubicBezTo>
                  <a:cubicBezTo>
                    <a:pt x="0" y="1202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481912" cy="565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Many feel overwhelmed by complex financial jargon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085096" y="6723766"/>
            <a:ext cx="2776380" cy="2776380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943786" y="7625483"/>
            <a:ext cx="8060604" cy="985945"/>
            <a:chOff x="0" y="0"/>
            <a:chExt cx="3481912" cy="4258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 need for clear, accessible guidance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8700" y="8523119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6626" y="367185"/>
            <a:ext cx="4568944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THIS MATTER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26432" y="8760428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951" y="6954065"/>
            <a:ext cx="5421286" cy="2799389"/>
            <a:chOff x="0" y="0"/>
            <a:chExt cx="1427828" cy="737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9853" y="3187935"/>
            <a:ext cx="5089482" cy="6417970"/>
            <a:chOff x="0" y="0"/>
            <a:chExt cx="1340440" cy="1690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58848" y="2082188"/>
            <a:ext cx="2211493" cy="22114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34302" y="6954065"/>
            <a:ext cx="5421286" cy="2799389"/>
            <a:chOff x="0" y="0"/>
            <a:chExt cx="1427828" cy="737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00203" y="3187935"/>
            <a:ext cx="5089482" cy="6417970"/>
            <a:chOff x="0" y="0"/>
            <a:chExt cx="1340440" cy="1690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9198" y="2082188"/>
            <a:ext cx="2211493" cy="22114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12763" y="6954065"/>
            <a:ext cx="5421286" cy="2799389"/>
            <a:chOff x="0" y="0"/>
            <a:chExt cx="1427828" cy="7372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27828" cy="737288"/>
            </a:xfrm>
            <a:custGeom>
              <a:avLst/>
              <a:gdLst/>
              <a:ahLst/>
              <a:cxnLst/>
              <a:rect r="r" b="b" t="t" l="l"/>
              <a:pathLst>
                <a:path h="737288" w="142782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278664" y="3187935"/>
            <a:ext cx="5089482" cy="6417970"/>
            <a:chOff x="0" y="0"/>
            <a:chExt cx="1340440" cy="16903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0440" cy="1690329"/>
            </a:xfrm>
            <a:custGeom>
              <a:avLst/>
              <a:gdLst/>
              <a:ahLst/>
              <a:cxnLst/>
              <a:rect r="r" b="b" t="t" l="l"/>
              <a:pathLst>
                <a:path h="1690329" w="134044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17659" y="2082188"/>
            <a:ext cx="2211493" cy="221149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574327" cy="406438"/>
            </a:xfrm>
            <a:custGeom>
              <a:avLst/>
              <a:gdLst/>
              <a:ahLst/>
              <a:cxnLst/>
              <a:rect r="r" b="b" t="t" l="l"/>
              <a:pathLst>
                <a:path h="406438" w="4574327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2783603" y="2688954"/>
            <a:ext cx="1361983" cy="997962"/>
          </a:xfrm>
          <a:custGeom>
            <a:avLst/>
            <a:gdLst/>
            <a:ahLst/>
            <a:cxnLst/>
            <a:rect r="r" b="b" t="t" l="l"/>
            <a:pathLst>
              <a:path h="997962" w="1361983">
                <a:moveTo>
                  <a:pt x="0" y="0"/>
                </a:moveTo>
                <a:lnTo>
                  <a:pt x="1361983" y="0"/>
                </a:lnTo>
                <a:lnTo>
                  <a:pt x="1361983" y="997962"/>
                </a:lnTo>
                <a:lnTo>
                  <a:pt x="0" y="99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91591" y="2562271"/>
            <a:ext cx="1063628" cy="1251327"/>
          </a:xfrm>
          <a:custGeom>
            <a:avLst/>
            <a:gdLst/>
            <a:ahLst/>
            <a:cxnLst/>
            <a:rect r="r" b="b" t="t" l="l"/>
            <a:pathLst>
              <a:path h="1251327" w="1063628">
                <a:moveTo>
                  <a:pt x="0" y="0"/>
                </a:moveTo>
                <a:lnTo>
                  <a:pt x="1063629" y="0"/>
                </a:lnTo>
                <a:lnTo>
                  <a:pt x="1063629" y="1251328"/>
                </a:lnTo>
                <a:lnTo>
                  <a:pt x="0" y="125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516884" y="438717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271410" y="2354361"/>
            <a:ext cx="1747068" cy="1581891"/>
          </a:xfrm>
          <a:custGeom>
            <a:avLst/>
            <a:gdLst/>
            <a:ahLst/>
            <a:cxnLst/>
            <a:rect r="r" b="b" t="t" l="l"/>
            <a:pathLst>
              <a:path h="1581891" w="1747068">
                <a:moveTo>
                  <a:pt x="0" y="0"/>
                </a:moveTo>
                <a:lnTo>
                  <a:pt x="1747069" y="0"/>
                </a:lnTo>
                <a:lnTo>
                  <a:pt x="1747069" y="1581891"/>
                </a:lnTo>
                <a:lnTo>
                  <a:pt x="0" y="15818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215449" y="2354361"/>
            <a:ext cx="1858991" cy="1662952"/>
          </a:xfrm>
          <a:custGeom>
            <a:avLst/>
            <a:gdLst/>
            <a:ahLst/>
            <a:cxnLst/>
            <a:rect r="r" b="b" t="t" l="l"/>
            <a:pathLst>
              <a:path h="1662952" w="1858991">
                <a:moveTo>
                  <a:pt x="0" y="0"/>
                </a:moveTo>
                <a:lnTo>
                  <a:pt x="1858991" y="0"/>
                </a:lnTo>
                <a:lnTo>
                  <a:pt x="1858991" y="1662951"/>
                </a:lnTo>
                <a:lnTo>
                  <a:pt x="0" y="1662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59596" y="437537"/>
            <a:ext cx="1305826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PROBLEMS IN TRADITIONAL APPS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08378" y="4463302"/>
            <a:ext cx="41124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Lack of Customization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88728" y="4431552"/>
            <a:ext cx="411243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Complexity and User Experience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67189" y="4463302"/>
            <a:ext cx="41124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Hidden Costs and Fees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08378" y="5554980"/>
            <a:ext cx="4112433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app does not fit their specific financial needs or preferencess.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87784" y="5758702"/>
            <a:ext cx="4112433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Many money management apps come with a wide array of features 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04016" y="5298052"/>
            <a:ext cx="4112433" cy="212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 some money management apps are free to download, they may have hidden costs or fees for premium features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544897" y="639445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05068"/>
            <a:ext cx="18288000" cy="2881932"/>
            <a:chOff x="0" y="0"/>
            <a:chExt cx="4816593" cy="759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027"/>
            </a:xfrm>
            <a:custGeom>
              <a:avLst/>
              <a:gdLst/>
              <a:ahLst/>
              <a:cxnLst/>
              <a:rect r="r" b="b" t="t" l="l"/>
              <a:pathLst>
                <a:path h="7590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027"/>
                  </a:lnTo>
                  <a:lnTo>
                    <a:pt x="0" y="759027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0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5566" y="8233433"/>
            <a:ext cx="1024867" cy="1024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39108" y="6048996"/>
            <a:ext cx="3845434" cy="4601192"/>
            <a:chOff x="0" y="0"/>
            <a:chExt cx="3663950" cy="438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2"/>
              <a:stretch>
                <a:fillRect l="0" t="-12557" r="0" b="-1255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996666" y="6048996"/>
            <a:ext cx="3845434" cy="4601192"/>
            <a:chOff x="0" y="0"/>
            <a:chExt cx="3663950" cy="43840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3"/>
              <a:stretch>
                <a:fillRect l="-9982" t="0" r="-9982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388987" y="6048996"/>
            <a:ext cx="3845434" cy="4601192"/>
            <a:chOff x="0" y="0"/>
            <a:chExt cx="3663950" cy="43840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4"/>
              <a:stretch>
                <a:fillRect l="-43503" t="0" r="-3621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59908" y="3611978"/>
            <a:ext cx="677751" cy="67775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164349" y="3680551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36611" y="275825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002451" y="1813654"/>
            <a:ext cx="799743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0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Introducing Fino Help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63662" y="3469430"/>
            <a:ext cx="4167368" cy="90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Makes managing money simple and intuitive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0728" y="378797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55169" y="385654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34343" y="513134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165554" y="3595134"/>
            <a:ext cx="6187555" cy="92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26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Designed for everyone, regardless of financial literacy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770594" cy="10287000"/>
            <a:chOff x="0" y="0"/>
            <a:chExt cx="17832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32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3202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39945" y="744695"/>
            <a:ext cx="456894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67314"/>
            <a:ext cx="5004077" cy="337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FINO HELP simplifies financial management with personalized solutions, guiding you toward financial freedom and well-being in an overwhelming world. Achieve your financial goals with ease and confidence.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57338" y="2374195"/>
            <a:ext cx="732337" cy="7323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78430" y="2505414"/>
            <a:ext cx="9328172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Here is is  a snapshot of what our app bring to the table: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9757759" y="1323637"/>
            <a:ext cx="771724" cy="7717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367448" y="3603964"/>
            <a:ext cx="68688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Customized Budgeting Tools: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67448" y="5432129"/>
            <a:ext cx="68688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Automated Savings Plans: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11257" y="7422219"/>
            <a:ext cx="745759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Investment Guidance and Insights: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978117" y="609532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5075849" y="846841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16679" cy="10287000"/>
            <a:chOff x="0" y="0"/>
            <a:chExt cx="16899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99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9989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6626" y="2671279"/>
            <a:ext cx="13101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85096" y="3477531"/>
            <a:ext cx="2776380" cy="2776380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485373" y="1515899"/>
            <a:ext cx="5473113" cy="669452"/>
            <a:chOff x="0" y="0"/>
            <a:chExt cx="3481912" cy="4258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Budgeting tools that are easy to use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250257" y="234426"/>
            <a:ext cx="2776380" cy="277638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12444" y="4530995"/>
            <a:ext cx="5473113" cy="669452"/>
            <a:chOff x="0" y="0"/>
            <a:chExt cx="3481912" cy="4258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Monthly Expenses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085096" y="6723766"/>
            <a:ext cx="2776380" cy="2776380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712444" y="7853666"/>
            <a:ext cx="5473113" cy="669452"/>
            <a:chOff x="0" y="0"/>
            <a:chExt cx="3481912" cy="4258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81911" cy="425895"/>
            </a:xfrm>
            <a:custGeom>
              <a:avLst/>
              <a:gdLst/>
              <a:ahLst/>
              <a:cxnLst/>
              <a:rect r="r" b="b" t="t" l="l"/>
              <a:pathLst>
                <a:path h="425895" w="3481911">
                  <a:moveTo>
                    <a:pt x="3278711" y="0"/>
                  </a:moveTo>
                  <a:cubicBezTo>
                    <a:pt x="3390936" y="0"/>
                    <a:pt x="3481911" y="95340"/>
                    <a:pt x="3481911" y="212948"/>
                  </a:cubicBezTo>
                  <a:cubicBezTo>
                    <a:pt x="3481911" y="330556"/>
                    <a:pt x="3390936" y="425895"/>
                    <a:pt x="3278711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481912" cy="454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Future Savings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8700" y="8523119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6626" y="367185"/>
            <a:ext cx="4568944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</a:t>
            </a:r>
          </a:p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26432" y="8760428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593" y="5314950"/>
            <a:ext cx="16484814" cy="1696142"/>
          </a:xfrm>
          <a:custGeom>
            <a:avLst/>
            <a:gdLst/>
            <a:ahLst/>
            <a:cxnLst/>
            <a:rect r="r" b="b" t="t" l="l"/>
            <a:pathLst>
              <a:path h="1696142" w="16484814">
                <a:moveTo>
                  <a:pt x="0" y="0"/>
                </a:moveTo>
                <a:lnTo>
                  <a:pt x="16484814" y="0"/>
                </a:lnTo>
                <a:lnTo>
                  <a:pt x="16484814" y="1696142"/>
                </a:lnTo>
                <a:lnTo>
                  <a:pt x="0" y="169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227431"/>
            <a:chOff x="0" y="0"/>
            <a:chExt cx="4816593" cy="586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86648"/>
            </a:xfrm>
            <a:custGeom>
              <a:avLst/>
              <a:gdLst/>
              <a:ahLst/>
              <a:cxnLst/>
              <a:rect r="r" b="b" t="t" l="l"/>
              <a:pathLst>
                <a:path h="5866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9853" y="356479"/>
            <a:ext cx="8411249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HOW DOES IT WORKS</a:t>
            </a:r>
          </a:p>
        </p:txBody>
      </p:sp>
      <p:sp>
        <p:nvSpPr>
          <p:cNvPr name="AutoShape 7" id="7"/>
          <p:cNvSpPr/>
          <p:nvPr/>
        </p:nvSpPr>
        <p:spPr>
          <a:xfrm>
            <a:off x="9057479" y="319894"/>
            <a:ext cx="0" cy="14176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813687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STEP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76106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STEP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7930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STEP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58345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STEP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4959" y="5911561"/>
            <a:ext cx="175213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713569" y="7011092"/>
            <a:ext cx="0" cy="2713937"/>
          </a:xfrm>
          <a:prstGeom prst="line">
            <a:avLst/>
          </a:prstGeom>
          <a:ln cap="flat" w="47625">
            <a:solidFill>
              <a:srgbClr val="0345E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V="true">
            <a:off x="5975988" y="2760081"/>
            <a:ext cx="0" cy="258344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flipV="true">
            <a:off x="12343162" y="2760081"/>
            <a:ext cx="0" cy="258344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>
            <a:off x="9038429" y="7011092"/>
            <a:ext cx="0" cy="2713937"/>
          </a:xfrm>
          <a:prstGeom prst="line">
            <a:avLst/>
          </a:prstGeom>
          <a:ln cap="flat" w="47625">
            <a:solidFill>
              <a:srgbClr val="0345E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6319257" y="3075798"/>
            <a:ext cx="444413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Enter your salary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6431" y="3075798"/>
            <a:ext cx="444413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Track progress toward your financial 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4038" y="7769175"/>
            <a:ext cx="444413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Connect your accounts securely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76541" y="7769175"/>
            <a:ext cx="444413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Receive personalized financial advice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901593" y="2672654"/>
            <a:ext cx="1479329" cy="14793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1916531" y="3551900"/>
            <a:ext cx="771724" cy="7717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130568" y="8980769"/>
            <a:ext cx="2954728" cy="295472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4158527" y="6838926"/>
            <a:ext cx="0" cy="2713937"/>
          </a:xfrm>
          <a:prstGeom prst="line">
            <a:avLst/>
          </a:prstGeom>
          <a:ln cap="flat" w="47625">
            <a:solidFill>
              <a:srgbClr val="0345E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31" id="31"/>
          <p:cNvSpPr txBox="true"/>
          <p:nvPr/>
        </p:nvSpPr>
        <p:spPr>
          <a:xfrm rot="0">
            <a:off x="14264195" y="7881887"/>
            <a:ext cx="35195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45E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guidance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4103553" y="609532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6" y="0"/>
                </a:lnTo>
                <a:lnTo>
                  <a:pt x="838336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5201285" y="846841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1085" y="3805214"/>
            <a:ext cx="3685128" cy="5522671"/>
          </a:xfrm>
          <a:custGeom>
            <a:avLst/>
            <a:gdLst/>
            <a:ahLst/>
            <a:cxnLst/>
            <a:rect r="r" b="b" t="t" l="l"/>
            <a:pathLst>
              <a:path h="5522671" w="3685128">
                <a:moveTo>
                  <a:pt x="0" y="0"/>
                </a:moveTo>
                <a:lnTo>
                  <a:pt x="3685127" y="0"/>
                </a:lnTo>
                <a:lnTo>
                  <a:pt x="3685127" y="5522671"/>
                </a:lnTo>
                <a:lnTo>
                  <a:pt x="0" y="552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6365" y="2848250"/>
            <a:ext cx="3695269" cy="5537869"/>
          </a:xfrm>
          <a:custGeom>
            <a:avLst/>
            <a:gdLst/>
            <a:ahLst/>
            <a:cxnLst/>
            <a:rect r="r" b="b" t="t" l="l"/>
            <a:pathLst>
              <a:path h="5537869" w="3695269">
                <a:moveTo>
                  <a:pt x="0" y="0"/>
                </a:moveTo>
                <a:lnTo>
                  <a:pt x="3695270" y="0"/>
                </a:lnTo>
                <a:lnTo>
                  <a:pt x="3695270" y="5537870"/>
                </a:lnTo>
                <a:lnTo>
                  <a:pt x="0" y="553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1385" y="3840006"/>
            <a:ext cx="3638696" cy="5453086"/>
          </a:xfrm>
          <a:custGeom>
            <a:avLst/>
            <a:gdLst/>
            <a:ahLst/>
            <a:cxnLst/>
            <a:rect r="r" b="b" t="t" l="l"/>
            <a:pathLst>
              <a:path h="5453086" w="3638696">
                <a:moveTo>
                  <a:pt x="0" y="0"/>
                </a:moveTo>
                <a:lnTo>
                  <a:pt x="3638695" y="0"/>
                </a:lnTo>
                <a:lnTo>
                  <a:pt x="3638695" y="5453086"/>
                </a:lnTo>
                <a:lnTo>
                  <a:pt x="0" y="545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31907" y="4420667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59" y="0"/>
                </a:lnTo>
                <a:lnTo>
                  <a:pt x="1251359" y="1251360"/>
                </a:lnTo>
                <a:lnTo>
                  <a:pt x="0" y="1251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9599" y="3467493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79"/>
                </a:lnTo>
                <a:lnTo>
                  <a:pt x="0" y="1183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67732" y="6735675"/>
            <a:ext cx="3151832" cy="1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407" spc="9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Gain financial confidence and knowledge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63698" y="866775"/>
            <a:ext cx="107606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345E4"/>
                </a:solidFill>
                <a:latin typeface="Dynamo Medium"/>
                <a:ea typeface="Dynamo Medium"/>
                <a:cs typeface="Dynamo Medium"/>
                <a:sym typeface="Dynamo Medium"/>
              </a:rPr>
              <a:t>USER 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2816" y="5825915"/>
            <a:ext cx="3145669" cy="95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spc="11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 debt and build savings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22611" y="6906002"/>
            <a:ext cx="2869951" cy="91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662" spc="1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Achieve financial goals with ease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542816" y="89250"/>
            <a:ext cx="838336" cy="838336"/>
          </a:xfrm>
          <a:custGeom>
            <a:avLst/>
            <a:gdLst/>
            <a:ahLst/>
            <a:cxnLst/>
            <a:rect r="r" b="b" t="t" l="l"/>
            <a:pathLst>
              <a:path h="838336" w="838336">
                <a:moveTo>
                  <a:pt x="0" y="0"/>
                </a:moveTo>
                <a:lnTo>
                  <a:pt x="838337" y="0"/>
                </a:lnTo>
                <a:lnTo>
                  <a:pt x="838337" y="838336"/>
                </a:lnTo>
                <a:lnTo>
                  <a:pt x="0" y="838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640548" y="326559"/>
            <a:ext cx="274310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Fino Help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DAGPZlcPwek</dc:identifier>
  <dcterms:modified xsi:type="dcterms:W3CDTF">2011-08-01T06:04:30Z</dcterms:modified>
  <cp:revision>1</cp:revision>
  <dc:title>Green and Yellow Illustrative Financial Management Presentation</dc:title>
</cp:coreProperties>
</file>